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4" r:id="rId2"/>
    <p:sldId id="274" r:id="rId3"/>
    <p:sldId id="257" r:id="rId4"/>
    <p:sldId id="262" r:id="rId5"/>
    <p:sldId id="261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5" r:id="rId17"/>
    <p:sldId id="278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441" autoAdjust="0"/>
    <p:restoredTop sz="94660"/>
  </p:normalViewPr>
  <p:slideViewPr>
    <p:cSldViewPr>
      <p:cViewPr varScale="1">
        <p:scale>
          <a:sx n="74" d="100"/>
          <a:sy n="74" d="100"/>
        </p:scale>
        <p:origin x="-19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860FB4-E028-46F4-921B-C5C36C0C1B66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110196-360B-4B1F-9AEC-16A1670558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709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110196-360B-4B1F-9AEC-16A16705584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31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110196-360B-4B1F-9AEC-16A167055843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31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85" y="338273"/>
            <a:ext cx="8280920" cy="6148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3445" y="1124744"/>
            <a:ext cx="7677102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t-RU" sz="9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Хайваннар</a:t>
            </a:r>
          </a:p>
          <a:p>
            <a:pPr algn="ctr"/>
            <a:r>
              <a:rPr lang="tt-RU" sz="9600" b="1" cap="all" spc="0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Иленә</a:t>
            </a:r>
          </a:p>
          <a:p>
            <a:pPr algn="ctr"/>
            <a:r>
              <a:rPr lang="tt-RU" sz="9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сәяхәт</a:t>
            </a:r>
            <a:endParaRPr lang="ru-RU" sz="9600" b="1" cap="all" spc="0" dirty="0">
              <a:ln/>
              <a:solidFill>
                <a:srgbClr val="0070C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435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46" y="332656"/>
            <a:ext cx="8423063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41378" y="-8059"/>
            <a:ext cx="3781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Домашнте</a:t>
            </a:r>
            <a:r>
              <a:rPr lang="ru-RU" sz="2400" b="1" dirty="0" smtClean="0"/>
              <a:t> животные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65670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4048" y="-129009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Сыер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65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Ат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8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-69127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Сарык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77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32040" y="-129009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Кәҗә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76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19" cy="61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4048" y="0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Дуңгыз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80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937838"/>
              </p:ext>
            </p:extLst>
          </p:nvPr>
        </p:nvGraphicFramePr>
        <p:xfrm>
          <a:off x="539552" y="332656"/>
          <a:ext cx="8136904" cy="6192688"/>
        </p:xfrm>
        <a:graphic>
          <a:graphicData uri="http://schemas.openxmlformats.org/drawingml/2006/table">
            <a:tbl>
              <a:tblPr firstRow="1" firstCol="1" bandRow="1"/>
              <a:tblGrid>
                <a:gridCol w="1045882"/>
                <a:gridCol w="933675"/>
                <a:gridCol w="1044243"/>
                <a:gridCol w="1045062"/>
                <a:gridCol w="1045062"/>
                <a:gridCol w="1045062"/>
                <a:gridCol w="1044243"/>
                <a:gridCol w="933675"/>
              </a:tblGrid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Ү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Ү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Җ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241550" y="2324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622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30531"/>
              </p:ext>
            </p:extLst>
          </p:nvPr>
        </p:nvGraphicFramePr>
        <p:xfrm>
          <a:off x="539552" y="332656"/>
          <a:ext cx="8136904" cy="6192688"/>
        </p:xfrm>
        <a:graphic>
          <a:graphicData uri="http://schemas.openxmlformats.org/drawingml/2006/table">
            <a:tbl>
              <a:tblPr firstRow="1" firstCol="1" bandRow="1"/>
              <a:tblGrid>
                <a:gridCol w="1045882"/>
                <a:gridCol w="933675"/>
                <a:gridCol w="1044243"/>
                <a:gridCol w="1045062"/>
                <a:gridCol w="1045062"/>
                <a:gridCol w="1045062"/>
                <a:gridCol w="1044243"/>
                <a:gridCol w="933675"/>
              </a:tblGrid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Ү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i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Ү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Җ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Ә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t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68" marR="476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241550" y="2324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494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767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45" y="332656"/>
            <a:ext cx="828092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rot="1308748">
            <a:off x="853896" y="2119135"/>
            <a:ext cx="1944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Кыргый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хайваннар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 rot="1142078">
            <a:off x="2957384" y="2875926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/>
              <a:t>Йорт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хайваннары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42169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99" y="361319"/>
            <a:ext cx="8208912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23509" y="-100346"/>
            <a:ext cx="3880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Дикие животные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07625" y="548680"/>
            <a:ext cx="184730" cy="84023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553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01732" y="-129009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b="1" dirty="0" smtClean="0"/>
              <a:t>              </a:t>
            </a:r>
            <a:r>
              <a:rPr lang="tt-RU" sz="2400" b="1" dirty="0" smtClean="0">
                <a:solidFill>
                  <a:schemeClr val="bg1"/>
                </a:solidFill>
              </a:rPr>
              <a:t>Төлке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15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2860"/>
            <a:ext cx="8280920" cy="616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17756" y="-35769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Бүре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35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92080" y="-119850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Куян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28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00"/>
            <a:ext cx="8208912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4" y="-9105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Керпе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77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3084"/>
            <a:ext cx="8208912" cy="626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12390" y="-11420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Аю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08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19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13239" y="0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400" b="1" dirty="0" smtClean="0">
                <a:solidFill>
                  <a:schemeClr val="bg1"/>
                </a:solidFill>
              </a:rPr>
              <a:t>Тиен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7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141</TotalTime>
  <Words>154</Words>
  <Application>Microsoft Office PowerPoint</Application>
  <PresentationFormat>Экран (4:3)</PresentationFormat>
  <Paragraphs>156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Лейсан</dc:creator>
  <cp:lastModifiedBy>Разиф</cp:lastModifiedBy>
  <cp:revision>15</cp:revision>
  <dcterms:created xsi:type="dcterms:W3CDTF">2012-11-27T15:55:26Z</dcterms:created>
  <dcterms:modified xsi:type="dcterms:W3CDTF">2013-12-04T18:17:13Z</dcterms:modified>
</cp:coreProperties>
</file>